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62" r:id="rId2"/>
    <p:sldId id="263" r:id="rId3"/>
    <p:sldId id="282" r:id="rId4"/>
    <p:sldId id="274" r:id="rId5"/>
    <p:sldId id="283" r:id="rId6"/>
    <p:sldId id="284" r:id="rId7"/>
    <p:sldId id="278" r:id="rId8"/>
    <p:sldId id="277" r:id="rId9"/>
    <p:sldId id="279" r:id="rId10"/>
    <p:sldId id="280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9C2E8537-EEB8-4148-A1B2-E18B7071B8F7}">
          <p14:sldIdLst>
            <p14:sldId id="262"/>
            <p14:sldId id="263"/>
            <p14:sldId id="282"/>
            <p14:sldId id="274"/>
            <p14:sldId id="283"/>
            <p14:sldId id="284"/>
            <p14:sldId id="278"/>
            <p14:sldId id="277"/>
            <p14:sldId id="279"/>
            <p14:sldId id="28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1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3.jpeg>
</file>

<file path=ppt/media/image4.jpg>
</file>

<file path=ppt/media/image5.jpg>
</file>

<file path=ppt/media/image6.jpg>
</file>

<file path=ppt/media/image7.gi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1F2A05-5113-4378-9F5D-CF89032DEA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5004A4C-4665-4243-9155-A68DC20E84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81CD8C-79ED-4F10-84D9-215BF73D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DE3870-4D73-4E9C-8411-AA849234E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28C195-97F9-4E87-AF3E-340FA9E08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679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4D5FDE-5092-4B94-B114-6DE524041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A69CBB2-F7CD-479F-ACCA-42E27D984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44664C-85A4-4C13-95AA-EA08A773B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88D7F41-E5FA-4659-AAC3-DED100E4F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BCBF8-2AF0-442E-9FDF-FF87BCD7F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7781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9E886CF-4A70-48BF-BE12-B225748BEA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7CBE0E0-C273-4B48-9D1D-55EA3498F0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E6FD93-54A8-47AD-BC51-63B4ADD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E99673-CC7E-4CB7-A9E7-B59FF8389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F29DED-597F-40E1-91A6-67E883FC5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6722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2810C1-CC76-43FC-839E-51737E645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EBF2B7-DD2C-4EE2-BF28-04BB17EE4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249EA5-C73D-438E-951F-2629AF5AF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B06463-6DD3-4395-B031-1B68B0859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B0C84E-D1A7-451D-90F9-6622B19AA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7213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54333C-031E-4749-8E92-3FEF45140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27D327-E6F9-4BAB-B4EC-4F0270C72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8B8BF3-3F46-401A-94E4-CD567DD89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770201-F85D-48BF-A6CB-F26AD39C9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83A3F8-1A3D-4892-9CB5-95564745B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8758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D1E36-C0D2-4C3A-9723-B1037EE24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698279-DA04-4200-B8BA-DB8461DBA6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7DE9392-33D8-481E-97E5-0CD288801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37913D9-DB39-4FBB-B971-A7ADC04C0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C029068-7621-46D0-B0BC-E7B175BE3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FC0EDF-D752-4F9E-AF1C-3F89CA1B3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193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ACDA61-EB2D-416D-BDAB-F946C242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1390DA-CA40-4257-A246-F7A265CD7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74F0A1-6A00-4D45-A400-B39ED8F2CC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4AA4784-4286-447A-ADF9-4B7FAF9B10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1DAB875-1D92-4F44-8FDE-E884F57AFE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AAACCDF-BA85-4CCC-ADF6-3DAE454C1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004E3F2-4244-41FF-9456-41050D934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CFFBBB6-4363-41D8-87A4-88CEF9FD5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448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482855-6B8B-4A2B-8641-782B5459E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72DE151-01AE-4803-B502-EA1072CA9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D5EA85D-253F-4AF6-BBB2-33B1ED216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AE0782-09CC-4C34-89AE-2663D1835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6116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9603BBA-E84D-4C14-88E6-F1B5D2AF0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4DD541F-F254-49B1-BCE1-BD229B826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E293081-DBDC-49BA-B118-98D564B1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548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BF84DC-4DA7-4580-88FD-6344F9E00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9EFCE9-01C7-424D-BA1C-A51682A7B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92DF26D-B8BD-4407-9F55-8246240A7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6DAD4A-9BD2-42F5-8C5E-E6315DBAC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14A6A8-21D1-48EB-AFC5-0B667C4D9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75A7100-531C-4F2C-8951-B016DB5D3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779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3B9EEB-CC37-4EE8-B986-3D1764B97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EA408F4-ECF7-4F6E-892D-B34C0CD8AC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72A43C2-A401-4982-BDEB-E75C4DD21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7948D50-4491-4E54-B7DC-041A2C5CA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5CA568-B2FD-4A55-A67A-A1BF681DD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C6B43C-A95D-4AEB-BF75-3684477F7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8347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F18BD9-B713-4F1B-BDB8-A91AC8B63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B03887-3CC8-44D1-AC8C-26AD3533F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CF424B-D0BA-4713-B90A-09AA20F8B1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84B7D-BA85-4604-BC4C-EF930BCDBFF3}" type="datetimeFigureOut">
              <a:rPr lang="ru-RU" smtClean="0"/>
              <a:t>27.12.2023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8991F7-0238-49FF-A10C-701E0B89E0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FB4AB8-F32B-4D01-BBC8-4C7AFFDEAF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3768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gif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D93A138-BC8E-4EB0-A8D7-D05267755662}"/>
              </a:ext>
            </a:extLst>
          </p:cNvPr>
          <p:cNvSpPr/>
          <p:nvPr/>
        </p:nvSpPr>
        <p:spPr>
          <a:xfrm>
            <a:off x="-229340" y="6124166"/>
            <a:ext cx="12650679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55F41-2D2D-476E-A1E3-BBDD46A85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223" y="2134397"/>
            <a:ext cx="8102353" cy="2048522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РАЗРАБОТКА электронного магазина обуви </a:t>
            </a:r>
            <a:b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Sneaker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Paradise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b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09.02.07.21.3.1.8</a:t>
            </a:r>
            <a:endParaRPr lang="ru-RU" sz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4CE24D3-AC69-437F-AE05-D3573D891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9992" y="4075644"/>
            <a:ext cx="3444534" cy="1651285"/>
          </a:xfrm>
        </p:spPr>
        <p:txBody>
          <a:bodyPr anchor="ctr">
            <a:noAutofit/>
          </a:bodyPr>
          <a:lstStyle/>
          <a:p>
            <a:pPr algn="l">
              <a:spcBef>
                <a:spcPts val="0"/>
              </a:spcBef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Работу выполнил:</a:t>
            </a:r>
          </a:p>
          <a:p>
            <a:pPr algn="l">
              <a:spcBef>
                <a:spcPts val="0"/>
              </a:spcBef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обучающийся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21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ИСП1 группы</a:t>
            </a:r>
          </a:p>
          <a:p>
            <a:pPr algn="l">
              <a:spcBef>
                <a:spcPts val="0"/>
              </a:spcBef>
            </a:pPr>
            <a:r>
              <a:rPr lang="ru-RU" sz="1800" b="1" dirty="0">
                <a:latin typeface="Arial" panose="020B0604020202020204" pitchFamily="34" charset="0"/>
                <a:cs typeface="Arial" panose="020B0604020202020204" pitchFamily="34" charset="0"/>
              </a:rPr>
              <a:t>Дёмкин А.С.</a:t>
            </a:r>
          </a:p>
          <a:p>
            <a:pPr algn="l">
              <a:spcBef>
                <a:spcPts val="0"/>
              </a:spcBef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Руководитель:</a:t>
            </a:r>
          </a:p>
          <a:p>
            <a:pPr algn="l">
              <a:spcBef>
                <a:spcPts val="0"/>
              </a:spcBef>
            </a:pPr>
            <a:r>
              <a:rPr lang="ru-RU" sz="1800" b="1" dirty="0">
                <a:latin typeface="Arial" panose="020B0604020202020204" pitchFamily="34" charset="0"/>
                <a:cs typeface="Arial" panose="020B0604020202020204" pitchFamily="34" charset="0"/>
              </a:rPr>
              <a:t>Филимонов А. Ю.</a:t>
            </a:r>
          </a:p>
        </p:txBody>
      </p:sp>
      <p:sp>
        <p:nvSpPr>
          <p:cNvPr id="4" name="Google Shape;94;p13">
            <a:extLst>
              <a:ext uri="{FF2B5EF4-FFF2-40B4-BE49-F238E27FC236}">
                <a16:creationId xmlns:a16="http://schemas.microsoft.com/office/drawing/2014/main" id="{5A021213-D472-43DF-9C44-467F15234022}"/>
              </a:ext>
            </a:extLst>
          </p:cNvPr>
          <p:cNvSpPr txBox="1">
            <a:spLocks/>
          </p:cNvSpPr>
          <p:nvPr/>
        </p:nvSpPr>
        <p:spPr>
          <a:xfrm>
            <a:off x="5201850" y="6347534"/>
            <a:ext cx="1788300" cy="51046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rgbClr val="4D485B"/>
              </a:buClr>
              <a:buSzPts val="1800"/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Пермь, 2023</a:t>
            </a:r>
            <a:endParaRPr lang="ru-RU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spcBef>
                <a:spcPts val="0"/>
              </a:spcBef>
              <a:buClr>
                <a:srgbClr val="4D485B"/>
              </a:buClr>
              <a:buSzPts val="1800"/>
            </a:pPr>
            <a:endParaRPr lang="ru-RU" sz="1800" b="1" dirty="0"/>
          </a:p>
        </p:txBody>
      </p:sp>
      <p:sp>
        <p:nvSpPr>
          <p:cNvPr id="7" name="AutoShape 2" descr="ПТПИТ | Пермский техникум | Пермь | ВКонтакте">
            <a:extLst>
              <a:ext uri="{FF2B5EF4-FFF2-40B4-BE49-F238E27FC236}">
                <a16:creationId xmlns:a16="http://schemas.microsoft.com/office/drawing/2014/main" id="{7C9537B0-B1B6-45F5-89FD-274457F747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4" descr="ПТПИТ | Пермский техникум | Пермь | ВКонтакте">
            <a:extLst>
              <a:ext uri="{FF2B5EF4-FFF2-40B4-BE49-F238E27FC236}">
                <a16:creationId xmlns:a16="http://schemas.microsoft.com/office/drawing/2014/main" id="{717F549D-7B3A-4AB1-9195-746B1D1EF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DE2D425-F059-49B4-8F50-796C1D406D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6"/>
          <a:stretch/>
        </p:blipFill>
        <p:spPr>
          <a:xfrm>
            <a:off x="3923839" y="194692"/>
            <a:ext cx="6132622" cy="140428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9870645-5B0E-460F-9C29-6586F1859CD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148" y="189068"/>
            <a:ext cx="1536577" cy="153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635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5071695-E617-4815-AAD7-F98D6CE353DD}"/>
              </a:ext>
            </a:extLst>
          </p:cNvPr>
          <p:cNvSpPr/>
          <p:nvPr/>
        </p:nvSpPr>
        <p:spPr>
          <a:xfrm>
            <a:off x="7395099" y="0"/>
            <a:ext cx="4796901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7142" y="0"/>
            <a:ext cx="4654858" cy="733834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0497" y="949911"/>
            <a:ext cx="5284802" cy="5030203"/>
          </a:xfrm>
        </p:spPr>
        <p:txBody>
          <a:bodyPr/>
          <a:lstStyle/>
          <a:p>
            <a:pPr marL="0" indent="0"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Разработка приложения для онлайн заказа кроссовок представляет собой важный и перспективный проект, отвечающий нарастающей потребности нового и старого поколения любителей спорта, чтобы беречь своё здоровье, раскрывать себя на все 100% и прогрессировать. </a:t>
            </a:r>
            <a:endParaRPr lang="ru-RU" dirty="0"/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Объект 13">
            <a:extLst>
              <a:ext uri="{FF2B5EF4-FFF2-40B4-BE49-F238E27FC236}">
                <a16:creationId xmlns:a16="http://schemas.microsoft.com/office/drawing/2014/main" id="{4D3359DD-B2CE-48F5-A7FA-C621C57E0A6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F279F36-1B5A-8A71-FC56-103CB3261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977" y="949911"/>
            <a:ext cx="4705526" cy="26468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8215BDD-5E42-8F19-577F-D3684A75B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814" y="3818273"/>
            <a:ext cx="4705525" cy="264685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135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4D780E-FC5E-4A95-A8BC-34A575C57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0956"/>
            <a:ext cx="10515600" cy="1330826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</a:p>
        </p:txBody>
      </p:sp>
      <p:pic>
        <p:nvPicPr>
          <p:cNvPr id="6" name="Объект 13">
            <a:extLst>
              <a:ext uri="{FF2B5EF4-FFF2-40B4-BE49-F238E27FC236}">
                <a16:creationId xmlns:a16="http://schemas.microsoft.com/office/drawing/2014/main" id="{18A2586E-9BFF-4993-8969-46B270920BB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11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EAADA6-20A7-461D-95F9-8544DC3FA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Рекомендуемые системные требования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533E92-10D5-4BE4-AF87-6DE110B36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368" y="1859679"/>
            <a:ext cx="7895264" cy="313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495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5E477B-E380-43F9-B95E-EBD4E234D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Оценка производственных затрат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236501-A05B-44D7-AC13-ED4C733FD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471" y="2319260"/>
            <a:ext cx="8933058" cy="221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7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</p:spPr>
      </p:pic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708" y="958790"/>
            <a:ext cx="11496583" cy="878888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каждого кто профессионально или любительски занимается воздушными видами спорта, таких как баскетбол и волейбол, очень важна безопасность здоровья. </a:t>
            </a:r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BD951E7-3BF9-41A3-84DD-C735F3309069}"/>
              </a:ext>
            </a:extLst>
          </p:cNvPr>
          <p:cNvSpPr/>
          <p:nvPr/>
        </p:nvSpPr>
        <p:spPr>
          <a:xfrm>
            <a:off x="7234584" y="0"/>
            <a:ext cx="4957416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4584" y="0"/>
            <a:ext cx="4957416" cy="733834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Введение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08BB5B7-DCA1-42FA-B849-4D2F8DDC1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55" y="2279694"/>
            <a:ext cx="2971965" cy="395944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41E4925-0B48-44C8-85DD-194EE1054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920" y="2279694"/>
            <a:ext cx="3193497" cy="179634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18A99DF-2114-4A4A-AEF9-0DFDD1D0C2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921" y="4076036"/>
            <a:ext cx="3848558" cy="216309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79FBE3B-8849-4567-9B8A-40BEEFB9D6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417" y="2274041"/>
            <a:ext cx="3253495" cy="179916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53580D7-B5B2-4EE3-95F9-8796EAC921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479" y="4070382"/>
            <a:ext cx="1449603" cy="217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105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</p:spPr>
      </p:pic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0" y="958790"/>
            <a:ext cx="8806649" cy="41166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Обувь должна быть соответствовать некоторым критериям:</a:t>
            </a:r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BD951E7-3BF9-41A3-84DD-C735F3309069}"/>
              </a:ext>
            </a:extLst>
          </p:cNvPr>
          <p:cNvSpPr/>
          <p:nvPr/>
        </p:nvSpPr>
        <p:spPr>
          <a:xfrm>
            <a:off x="7234584" y="0"/>
            <a:ext cx="4957416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4584" y="0"/>
            <a:ext cx="4957416" cy="733834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Введение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79FD7DC0-257D-45E3-82D0-F34AB78821FB}"/>
              </a:ext>
            </a:extLst>
          </p:cNvPr>
          <p:cNvSpPr txBox="1">
            <a:spLocks/>
          </p:cNvSpPr>
          <p:nvPr/>
        </p:nvSpPr>
        <p:spPr>
          <a:xfrm>
            <a:off x="0" y="1370454"/>
            <a:ext cx="2864498" cy="183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Удобство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Безопасность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Тракция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Амортизация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9CFC30E-BE29-29D6-2545-58B99400C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2082" y="1370454"/>
            <a:ext cx="7485643" cy="257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408FDDA1-01F8-3C97-A37F-86965E9B78AB}"/>
              </a:ext>
            </a:extLst>
          </p:cNvPr>
          <p:cNvCxnSpPr>
            <a:cxnSpLocks/>
          </p:cNvCxnSpPr>
          <p:nvPr/>
        </p:nvCxnSpPr>
        <p:spPr>
          <a:xfrm flipH="1" flipV="1">
            <a:off x="6755240" y="3678615"/>
            <a:ext cx="239237" cy="5863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D57A5CB5-9C0D-8EE2-D60C-5782723B9279}"/>
              </a:ext>
            </a:extLst>
          </p:cNvPr>
          <p:cNvCxnSpPr>
            <a:cxnSpLocks/>
          </p:cNvCxnSpPr>
          <p:nvPr/>
        </p:nvCxnSpPr>
        <p:spPr>
          <a:xfrm flipV="1">
            <a:off x="4292082" y="3753062"/>
            <a:ext cx="3514282" cy="163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13E5537-22AE-5488-551A-B91110A4741D}"/>
              </a:ext>
            </a:extLst>
          </p:cNvPr>
          <p:cNvSpPr txBox="1"/>
          <p:nvPr/>
        </p:nvSpPr>
        <p:spPr>
          <a:xfrm>
            <a:off x="6248401" y="4264936"/>
            <a:ext cx="22611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Опасные моменты:</a:t>
            </a:r>
          </a:p>
          <a:p>
            <a:pPr marL="342900" indent="-342900">
              <a:buAutoNum type="arabicPeriod"/>
            </a:pPr>
            <a:r>
              <a:rPr lang="ru-RU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 прыжковый шаг</a:t>
            </a:r>
          </a:p>
          <a:p>
            <a:pPr marL="342900" indent="-342900">
              <a:buAutoNum type="arabicPeriod"/>
            </a:pPr>
            <a:r>
              <a:rPr lang="ru-RU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Стопорный шаг</a:t>
            </a:r>
          </a:p>
          <a:p>
            <a:pPr marL="342900" indent="-342900">
              <a:buAutoNum type="arabicPeriod"/>
            </a:pPr>
            <a:r>
              <a:rPr lang="ru-RU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Приземление </a:t>
            </a: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5ECF73E5-6492-A372-A03F-6756E5C1211D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7378960" y="3678615"/>
            <a:ext cx="188167" cy="5863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BE226A27-3874-5F78-565F-A29A5D53F4CF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8509519" y="3678615"/>
            <a:ext cx="2313991" cy="10633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226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AD64AAF-75B3-4309-B2A2-EC84EB7C512B}"/>
              </a:ext>
            </a:extLst>
          </p:cNvPr>
          <p:cNvSpPr/>
          <p:nvPr/>
        </p:nvSpPr>
        <p:spPr>
          <a:xfrm>
            <a:off x="7448365" y="0"/>
            <a:ext cx="4743635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5918" y="1"/>
            <a:ext cx="4566082" cy="733834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</a:t>
            </a: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97073" y="949911"/>
            <a:ext cx="4743636" cy="5450889"/>
          </a:xfrm>
        </p:spPr>
        <p:txBody>
          <a:bodyPr/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и разработки ИС приложения для продажи и рекомендации кроссовок, направленного на улучшение процесса поиска и заказа качественного продукта, одновременного отслеживания товара.</a:t>
            </a:r>
          </a:p>
          <a:p>
            <a:endParaRPr lang="ru-RU" dirty="0"/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Объект 13">
            <a:extLst>
              <a:ext uri="{FF2B5EF4-FFF2-40B4-BE49-F238E27FC236}">
                <a16:creationId xmlns:a16="http://schemas.microsoft.com/office/drawing/2014/main" id="{EFB6CC36-763B-424E-B114-81BF4CF7378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0E67FF6-4A18-4F19-8E3F-8AECDB09FC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46" y="1156780"/>
            <a:ext cx="5311154" cy="35217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0755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AD64AAF-75B3-4309-B2A2-EC84EB7C512B}"/>
              </a:ext>
            </a:extLst>
          </p:cNvPr>
          <p:cNvSpPr/>
          <p:nvPr/>
        </p:nvSpPr>
        <p:spPr>
          <a:xfrm>
            <a:off x="7448365" y="0"/>
            <a:ext cx="4743635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5918" y="1"/>
            <a:ext cx="4566082" cy="733834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</a:t>
            </a: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4955" y="948099"/>
            <a:ext cx="2818752" cy="395056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рынка и конкурентов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функционала.</a:t>
            </a:r>
          </a:p>
          <a:p>
            <a:pPr marL="514350" indent="-51435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 пользовательского интерфейса.</a:t>
            </a:r>
          </a:p>
          <a:p>
            <a:pPr marL="514350" indent="-51435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тестирование.</a:t>
            </a:r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Объект 13">
            <a:extLst>
              <a:ext uri="{FF2B5EF4-FFF2-40B4-BE49-F238E27FC236}">
                <a16:creationId xmlns:a16="http://schemas.microsoft.com/office/drawing/2014/main" id="{EFB6CC36-763B-424E-B114-81BF4CF7378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  <a:prstGeom prst="rect">
            <a:avLst/>
          </a:prstGeom>
        </p:spPr>
      </p:pic>
      <p:sp>
        <p:nvSpPr>
          <p:cNvPr id="3" name="Объект 11">
            <a:extLst>
              <a:ext uri="{FF2B5EF4-FFF2-40B4-BE49-F238E27FC236}">
                <a16:creationId xmlns:a16="http://schemas.microsoft.com/office/drawing/2014/main" id="{67B0F71C-9274-30B7-69D5-AA0C28480FF4}"/>
              </a:ext>
            </a:extLst>
          </p:cNvPr>
          <p:cNvSpPr txBox="1">
            <a:spLocks/>
          </p:cNvSpPr>
          <p:nvPr/>
        </p:nvSpPr>
        <p:spPr>
          <a:xfrm>
            <a:off x="3993501" y="948099"/>
            <a:ext cx="8198499" cy="6381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Рынок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кроссовок в основном производиться в 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Юго-Восточной Азии и Латинской Америке. Хорошим конкурентом станет </a:t>
            </a:r>
            <a:r>
              <a:rPr lang="en-US" sz="1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Poizon</a:t>
            </a:r>
            <a:r>
              <a:rPr lang="en-US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Shop (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онлайн магазин с оригинальными товарами и каждый товар проверяется).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C7E20611-23D3-3F85-23DF-0881D0199F92}"/>
              </a:ext>
            </a:extLst>
          </p:cNvPr>
          <p:cNvCxnSpPr/>
          <p:nvPr/>
        </p:nvCxnSpPr>
        <p:spPr>
          <a:xfrm>
            <a:off x="3293707" y="1281404"/>
            <a:ext cx="4749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824B9A58-8FA9-C48E-00F5-D253821C1050}"/>
              </a:ext>
            </a:extLst>
          </p:cNvPr>
          <p:cNvCxnSpPr/>
          <p:nvPr/>
        </p:nvCxnSpPr>
        <p:spPr>
          <a:xfrm>
            <a:off x="3293707" y="1918996"/>
            <a:ext cx="4749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Объект 11">
            <a:extLst>
              <a:ext uri="{FF2B5EF4-FFF2-40B4-BE49-F238E27FC236}">
                <a16:creationId xmlns:a16="http://schemas.microsoft.com/office/drawing/2014/main" id="{5EFBD0E4-A4EF-28B9-16FF-EF4DE3A3A3CF}"/>
              </a:ext>
            </a:extLst>
          </p:cNvPr>
          <p:cNvSpPr txBox="1">
            <a:spLocks/>
          </p:cNvSpPr>
          <p:nvPr/>
        </p:nvSpPr>
        <p:spPr>
          <a:xfrm>
            <a:off x="3993501" y="1599943"/>
            <a:ext cx="8198499" cy="638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 будет обновляться по мере возможностей, пока базово будет простым и интуитивно понятным.</a:t>
            </a: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FF2DD199-297D-FB89-1087-3E76FEF0F52C}"/>
              </a:ext>
            </a:extLst>
          </p:cNvPr>
          <p:cNvCxnSpPr/>
          <p:nvPr/>
        </p:nvCxnSpPr>
        <p:spPr>
          <a:xfrm>
            <a:off x="3293707" y="2757324"/>
            <a:ext cx="4749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CC6B8CB4-1B56-ABFC-49C6-E1C19A67C8D4}"/>
              </a:ext>
            </a:extLst>
          </p:cNvPr>
          <p:cNvSpPr txBox="1">
            <a:spLocks/>
          </p:cNvSpPr>
          <p:nvPr/>
        </p:nvSpPr>
        <p:spPr>
          <a:xfrm>
            <a:off x="3993501" y="2438271"/>
            <a:ext cx="8198499" cy="638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 основан по правилу пяти цветов, из которых три будут использоваться.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072CDF2F-9FB3-6EB1-B5FC-4063F7A6B0A3}"/>
              </a:ext>
            </a:extLst>
          </p:cNvPr>
          <p:cNvCxnSpPr/>
          <p:nvPr/>
        </p:nvCxnSpPr>
        <p:spPr>
          <a:xfrm>
            <a:off x="3293707" y="3595652"/>
            <a:ext cx="4749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Объект 11">
            <a:extLst>
              <a:ext uri="{FF2B5EF4-FFF2-40B4-BE49-F238E27FC236}">
                <a16:creationId xmlns:a16="http://schemas.microsoft.com/office/drawing/2014/main" id="{F16F7F56-B5F6-8DEE-E394-4D134F95833C}"/>
              </a:ext>
            </a:extLst>
          </p:cNvPr>
          <p:cNvSpPr txBox="1">
            <a:spLocks/>
          </p:cNvSpPr>
          <p:nvPr/>
        </p:nvSpPr>
        <p:spPr>
          <a:xfrm>
            <a:off x="3993501" y="3276599"/>
            <a:ext cx="8198499" cy="638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 релизом будут тестировать пока не будет хорошо от корректировано, под большой поток людей. По мере возможностей будут обновляться и апдейты происходить.</a:t>
            </a:r>
          </a:p>
        </p:txBody>
      </p:sp>
    </p:spTree>
    <p:extLst>
      <p:ext uri="{BB962C8B-B14F-4D97-AF65-F5344CB8AC3E}">
        <p14:creationId xmlns:p14="http://schemas.microsoft.com/office/powerpoint/2010/main" val="2141222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AACC242-6820-485E-B7FE-F7995ACAD1A6}"/>
              </a:ext>
            </a:extLst>
          </p:cNvPr>
          <p:cNvSpPr/>
          <p:nvPr/>
        </p:nvSpPr>
        <p:spPr>
          <a:xfrm>
            <a:off x="6019800" y="0"/>
            <a:ext cx="6172200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1619" y="1"/>
            <a:ext cx="5560381" cy="73383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Предпроектный анализ</a:t>
            </a: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4955" y="949911"/>
            <a:ext cx="3942305" cy="5030203"/>
          </a:xfrm>
        </p:spPr>
        <p:txBody>
          <a:bodyPr>
            <a:norm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среднем продавцы в наше время накручивают от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35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до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0% цены товара для прибыли магазина и из-за этого момента не возможно купить некоторые модели кроссовок с высокой подъёмом или приближенные под индивидуального игрока. </a:t>
            </a:r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Объект 13">
            <a:extLst>
              <a:ext uri="{FF2B5EF4-FFF2-40B4-BE49-F238E27FC236}">
                <a16:creationId xmlns:a16="http://schemas.microsoft.com/office/drawing/2014/main" id="{1A9359B8-21EF-4460-AB73-AD387B2EEBD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08C1C4-1A9B-4CE3-B135-FBF85BABB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392" y="949911"/>
            <a:ext cx="3942305" cy="26314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Прямоугольник: скругленные противолежащие углы 5">
            <a:extLst>
              <a:ext uri="{FF2B5EF4-FFF2-40B4-BE49-F238E27FC236}">
                <a16:creationId xmlns:a16="http://schemas.microsoft.com/office/drawing/2014/main" id="{CF889B3A-7E77-4C22-8C04-F776D74F6678}"/>
              </a:ext>
            </a:extLst>
          </p:cNvPr>
          <p:cNvSpPr/>
          <p:nvPr/>
        </p:nvSpPr>
        <p:spPr>
          <a:xfrm>
            <a:off x="10297431" y="3681200"/>
            <a:ext cx="1836266" cy="654728"/>
          </a:xfrm>
          <a:prstGeom prst="round2Diag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ru-RU" dirty="0">
                <a:solidFill>
                  <a:schemeClr val="tx1"/>
                </a:solidFill>
              </a:rPr>
              <a:t>Цена: </a:t>
            </a:r>
            <a:r>
              <a:rPr lang="ru-RU" b="1" dirty="0">
                <a:solidFill>
                  <a:schemeClr val="tx1"/>
                </a:solidFill>
              </a:rPr>
              <a:t>1024</a:t>
            </a:r>
            <a:r>
              <a:rPr lang="en-US" b="1" dirty="0">
                <a:solidFill>
                  <a:schemeClr val="tx1"/>
                </a:solidFill>
              </a:rPr>
              <a:t>$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71EF81A-E625-0F7F-8E73-230BD761F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887" y="949911"/>
            <a:ext cx="3747025" cy="26308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Прямоугольник: скругленные противолежащие углы 12">
            <a:extLst>
              <a:ext uri="{FF2B5EF4-FFF2-40B4-BE49-F238E27FC236}">
                <a16:creationId xmlns:a16="http://schemas.microsoft.com/office/drawing/2014/main" id="{B0BCE04B-B943-C2E4-27E8-9A849D6876A9}"/>
              </a:ext>
            </a:extLst>
          </p:cNvPr>
          <p:cNvSpPr/>
          <p:nvPr/>
        </p:nvSpPr>
        <p:spPr>
          <a:xfrm>
            <a:off x="6285646" y="3681200"/>
            <a:ext cx="1836266" cy="654728"/>
          </a:xfrm>
          <a:prstGeom prst="round2Diag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ru-RU" dirty="0">
                <a:solidFill>
                  <a:schemeClr val="tx1"/>
                </a:solidFill>
              </a:rPr>
              <a:t>Цена: </a:t>
            </a:r>
            <a:r>
              <a:rPr lang="en-US" b="1" dirty="0">
                <a:solidFill>
                  <a:schemeClr val="tx1"/>
                </a:solidFill>
              </a:rPr>
              <a:t>513$ </a:t>
            </a:r>
            <a:r>
              <a:rPr lang="ru-RU" b="1" dirty="0">
                <a:solidFill>
                  <a:schemeClr val="tx1"/>
                </a:solidFill>
              </a:rPr>
              <a:t>на </a:t>
            </a:r>
            <a:r>
              <a:rPr lang="en-US" b="1" dirty="0" err="1">
                <a:solidFill>
                  <a:schemeClr val="tx1"/>
                </a:solidFill>
              </a:rPr>
              <a:t>Poizon</a:t>
            </a:r>
            <a:r>
              <a:rPr lang="en-US" b="1" dirty="0">
                <a:solidFill>
                  <a:schemeClr val="tx1"/>
                </a:solidFill>
              </a:rPr>
              <a:t> Shop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233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0F2FD10-74A5-440B-9523-90C3C5664FEA}"/>
              </a:ext>
            </a:extLst>
          </p:cNvPr>
          <p:cNvSpPr/>
          <p:nvPr/>
        </p:nvSpPr>
        <p:spPr>
          <a:xfrm>
            <a:off x="3195961" y="0"/>
            <a:ext cx="8996040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493" y="1"/>
            <a:ext cx="8889507" cy="73383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программного обеспечения</a:t>
            </a: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4352" y="949911"/>
            <a:ext cx="6270948" cy="6362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Выбрано было для разработки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2022 – WPF net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Framefork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Объект 13">
            <a:extLst>
              <a:ext uri="{FF2B5EF4-FFF2-40B4-BE49-F238E27FC236}">
                <a16:creationId xmlns:a16="http://schemas.microsoft.com/office/drawing/2014/main" id="{0CADEEAE-77AC-467C-B15D-8B4D6FC5B13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D32D9B-F240-86B1-F11E-0935E8638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801" y="949911"/>
            <a:ext cx="4020111" cy="724001"/>
          </a:xfrm>
          <a:prstGeom prst="rect">
            <a:avLst/>
          </a:prstGeom>
        </p:spPr>
      </p:pic>
      <p:sp>
        <p:nvSpPr>
          <p:cNvPr id="6" name="Объект 11">
            <a:extLst>
              <a:ext uri="{FF2B5EF4-FFF2-40B4-BE49-F238E27FC236}">
                <a16:creationId xmlns:a16="http://schemas.microsoft.com/office/drawing/2014/main" id="{06772196-BC68-6979-8123-FB57B6E3DE30}"/>
              </a:ext>
            </a:extLst>
          </p:cNvPr>
          <p:cNvSpPr txBox="1">
            <a:spLocks/>
          </p:cNvSpPr>
          <p:nvPr/>
        </p:nvSpPr>
        <p:spPr>
          <a:xfrm>
            <a:off x="242596" y="2433925"/>
            <a:ext cx="5030579" cy="63629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Была создана авторизация и регистрация и таблица наилучших моделей кроссовок.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BC7A993-06AF-F731-6096-46E9C42FB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174" y="1586204"/>
            <a:ext cx="3516652" cy="21465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FF901B5-D42C-35D3-6207-F7199887D4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2596" y="3133335"/>
            <a:ext cx="3516652" cy="19274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9243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1D59BC6-688A-4048-99C1-62F031B5F54D}"/>
              </a:ext>
            </a:extLst>
          </p:cNvPr>
          <p:cNvSpPr/>
          <p:nvPr/>
        </p:nvSpPr>
        <p:spPr>
          <a:xfrm>
            <a:off x="6773663" y="0"/>
            <a:ext cx="5418338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9992" y="1"/>
            <a:ext cx="5152008" cy="73383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</a:t>
            </a:r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тестирование</a:t>
            </a: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53EDDDCF-464E-4464-A0CE-730F9D239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39992" y="949911"/>
            <a:ext cx="4885307" cy="503020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Тест со сборкой и проверкой.</a:t>
            </a:r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Объект 13">
            <a:extLst>
              <a:ext uri="{FF2B5EF4-FFF2-40B4-BE49-F238E27FC236}">
                <a16:creationId xmlns:a16="http://schemas.microsoft.com/office/drawing/2014/main" id="{5954BF59-267A-4567-B1DE-D7B924A7543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5E6AA8B-4736-4F79-F3BF-33868A766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06" y="1397780"/>
            <a:ext cx="6143390" cy="123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1FBAE12-E552-4DCF-9437-BDFDEB68BE28}"/>
              </a:ext>
            </a:extLst>
          </p:cNvPr>
          <p:cNvSpPr/>
          <p:nvPr/>
        </p:nvSpPr>
        <p:spPr>
          <a:xfrm>
            <a:off x="6312023" y="0"/>
            <a:ext cx="5879977" cy="73383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1ADBE-703A-48E3-AACD-15AE92ED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2944" y="1"/>
            <a:ext cx="5729055" cy="733833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Демонстрация ресурса</a:t>
            </a:r>
          </a:p>
        </p:txBody>
      </p:sp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Объект 13">
            <a:extLst>
              <a:ext uri="{FF2B5EF4-FFF2-40B4-BE49-F238E27FC236}">
                <a16:creationId xmlns:a16="http://schemas.microsoft.com/office/drawing/2014/main" id="{08A872B8-E9B4-4B15-8C49-22D2FF465A7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9911" cy="94991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1D43713-A87C-BFA5-8CE5-4097627A5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944" y="952022"/>
            <a:ext cx="4517264" cy="24769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14457C4-8086-3403-2E0E-13A9A98D4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83" y="3892020"/>
            <a:ext cx="4506627" cy="24769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60D0F7D-2863-92B5-6D40-096DC0D0F5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3581" y="3884881"/>
            <a:ext cx="4506627" cy="24841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56F26CC-BCC7-1DEB-759A-273D693B21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7816" y="1034556"/>
            <a:ext cx="3673136" cy="22420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0302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539</TotalTime>
  <Words>344</Words>
  <Application>Microsoft Office PowerPoint</Application>
  <PresentationFormat>Широкоэкранный</PresentationFormat>
  <Paragraphs>46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Тема Office</vt:lpstr>
      <vt:lpstr>РАЗРАБОТКА электронного магазина обуви  «Sneaker Paradise» 09.02.07.21.3.1.8</vt:lpstr>
      <vt:lpstr>Введение</vt:lpstr>
      <vt:lpstr>Введение</vt:lpstr>
      <vt:lpstr>Проектирование</vt:lpstr>
      <vt:lpstr>Проектирование</vt:lpstr>
      <vt:lpstr>Предпроектный анализ</vt:lpstr>
      <vt:lpstr>Разработка программного обеспечения</vt:lpstr>
      <vt:lpstr>Unit тестирование</vt:lpstr>
      <vt:lpstr>Демонстрация ресурса</vt:lpstr>
      <vt:lpstr>Заключение</vt:lpstr>
      <vt:lpstr>Спасибо за внимание!</vt:lpstr>
      <vt:lpstr>Рекомендуемые системные требования </vt:lpstr>
      <vt:lpstr>Оценка производственных затрат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pl1@pl1.edu</dc:creator>
  <cp:lastModifiedBy>Артём Дёмкин</cp:lastModifiedBy>
  <cp:revision>36</cp:revision>
  <dcterms:created xsi:type="dcterms:W3CDTF">2021-05-14T05:32:44Z</dcterms:created>
  <dcterms:modified xsi:type="dcterms:W3CDTF">2023-12-27T17:41:06Z</dcterms:modified>
</cp:coreProperties>
</file>

<file path=docProps/thumbnail.jpeg>
</file>